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F163A-3665-402C-A24B-AE12C2534355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2CDD0F-119F-49AA-9677-9BEA6F9E8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2CDD0F-119F-49AA-9677-9BEA6F9E826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2CDD0F-119F-49AA-9677-9BEA6F9E826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2CDD0F-119F-49AA-9677-9BEA6F9E826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2CDD0F-119F-49AA-9677-9BEA6F9E826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2CDD0F-119F-49AA-9677-9BEA6F9E826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64999">
              <a:schemeClr val="accent6">
                <a:lumMod val="75000"/>
              </a:schemeClr>
            </a:gs>
            <a:gs pos="100000">
              <a:schemeClr val="accent6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C24EB-D256-44CC-8927-BB15F70D6AB1}" type="datetimeFigureOut">
              <a:rPr lang="en-US" smtClean="0"/>
              <a:pPr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2DDC9-76EE-494C-AF16-3EE9695AC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carte-du-monde.net/cartes/photo-carte-du-mon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57200"/>
            <a:ext cx="7543800" cy="6136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rte du monde politique"/>
          <p:cNvPicPr>
            <a:picLocks noChangeAspect="1" noChangeArrowheads="1"/>
          </p:cNvPicPr>
          <p:nvPr/>
        </p:nvPicPr>
        <p:blipFill>
          <a:blip r:embed="rId3" cstate="print"/>
          <a:srcRect l="42917" t="6920" r="33969" b="61742"/>
          <a:stretch>
            <a:fillRect/>
          </a:stretch>
        </p:blipFill>
        <p:spPr bwMode="auto">
          <a:xfrm>
            <a:off x="1" y="1"/>
            <a:ext cx="4419599" cy="3023936"/>
          </a:xfrm>
          <a:prstGeom prst="rect">
            <a:avLst/>
          </a:prstGeom>
          <a:noFill/>
        </p:spPr>
      </p:pic>
      <p:pic>
        <p:nvPicPr>
          <p:cNvPr id="1028" name="Picture 4" descr="carte pays europée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430434"/>
            <a:ext cx="4724399" cy="5427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76200"/>
            <a:ext cx="83058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Ces pays et continents sont masculins ou féminins?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762000"/>
            <a:ext cx="2819400" cy="259080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Kristen ITC" pitchFamily="66" charset="0"/>
              </a:rPr>
              <a:t>Europe</a:t>
            </a:r>
          </a:p>
          <a:p>
            <a:r>
              <a:rPr lang="fr-FR" sz="2000" dirty="0" smtClean="0">
                <a:latin typeface="Kristen ITC" pitchFamily="66" charset="0"/>
              </a:rPr>
              <a:t>Amérique du Nord</a:t>
            </a:r>
          </a:p>
          <a:p>
            <a:r>
              <a:rPr lang="fr-FR" sz="2000" dirty="0" smtClean="0">
                <a:latin typeface="Kristen ITC" pitchFamily="66" charset="0"/>
              </a:rPr>
              <a:t>Asie</a:t>
            </a:r>
          </a:p>
          <a:p>
            <a:r>
              <a:rPr lang="fr-FR" sz="2000" dirty="0" smtClean="0">
                <a:latin typeface="Kristen ITC" pitchFamily="66" charset="0"/>
              </a:rPr>
              <a:t>France</a:t>
            </a:r>
          </a:p>
          <a:p>
            <a:r>
              <a:rPr lang="fr-FR" sz="2000" dirty="0" smtClean="0">
                <a:latin typeface="Kristen ITC" pitchFamily="66" charset="0"/>
              </a:rPr>
              <a:t>Belgique</a:t>
            </a:r>
          </a:p>
          <a:p>
            <a:r>
              <a:rPr lang="fr-FR" sz="2000" dirty="0" smtClean="0">
                <a:latin typeface="Kristen ITC" pitchFamily="66" charset="0"/>
              </a:rPr>
              <a:t>Suisse</a:t>
            </a:r>
          </a:p>
          <a:p>
            <a:r>
              <a:rPr lang="fr-FR" sz="2000" dirty="0" smtClean="0">
                <a:latin typeface="Kristen ITC" pitchFamily="66" charset="0"/>
              </a:rPr>
              <a:t>Italie</a:t>
            </a:r>
          </a:p>
          <a:p>
            <a:r>
              <a:rPr lang="fr-FR" sz="2000" dirty="0" smtClean="0">
                <a:latin typeface="Kristen ITC" pitchFamily="66" charset="0"/>
              </a:rPr>
              <a:t>Espagne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400" y="762000"/>
            <a:ext cx="2286000" cy="224676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Kristen ITC" pitchFamily="66" charset="0"/>
              </a:rPr>
              <a:t>Canada</a:t>
            </a:r>
          </a:p>
          <a:p>
            <a:r>
              <a:rPr lang="fr-FR" sz="2000" dirty="0" smtClean="0">
                <a:latin typeface="Kristen ITC" pitchFamily="66" charset="0"/>
              </a:rPr>
              <a:t>Sénégal</a:t>
            </a:r>
          </a:p>
          <a:p>
            <a:r>
              <a:rPr lang="fr-FR" sz="2000" dirty="0" smtClean="0">
                <a:latin typeface="Kristen ITC" pitchFamily="66" charset="0"/>
              </a:rPr>
              <a:t>Mali</a:t>
            </a:r>
          </a:p>
          <a:p>
            <a:r>
              <a:rPr lang="fr-FR" sz="2000" dirty="0" smtClean="0">
                <a:latin typeface="Kristen ITC" pitchFamily="66" charset="0"/>
              </a:rPr>
              <a:t>Luxembourg</a:t>
            </a:r>
          </a:p>
          <a:p>
            <a:r>
              <a:rPr lang="fr-FR" sz="2000" dirty="0" smtClean="0">
                <a:latin typeface="Kristen ITC" pitchFamily="66" charset="0"/>
              </a:rPr>
              <a:t>Iran</a:t>
            </a:r>
          </a:p>
          <a:p>
            <a:r>
              <a:rPr lang="fr-FR" sz="2000" dirty="0" smtClean="0">
                <a:latin typeface="Kristen ITC" pitchFamily="66" charset="0"/>
              </a:rPr>
              <a:t>Israël</a:t>
            </a:r>
            <a:br>
              <a:rPr lang="fr-FR" sz="2000" dirty="0" smtClean="0">
                <a:latin typeface="Kristen ITC" pitchFamily="66" charset="0"/>
              </a:rPr>
            </a:br>
            <a:r>
              <a:rPr lang="fr-FR" sz="2000" dirty="0" smtClean="0">
                <a:latin typeface="Kristen ITC" pitchFamily="66" charset="0"/>
              </a:rPr>
              <a:t>Japon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0" y="762000"/>
            <a:ext cx="2819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Kristen ITC" pitchFamily="66" charset="0"/>
              </a:rPr>
              <a:t>**Mexique</a:t>
            </a:r>
          </a:p>
          <a:p>
            <a:endParaRPr lang="fr-FR" sz="2000" dirty="0" smtClean="0">
              <a:latin typeface="Kristen ITC" pitchFamily="66" charset="0"/>
            </a:endParaRPr>
          </a:p>
          <a:p>
            <a:r>
              <a:rPr lang="fr-FR" sz="2000" dirty="0" smtClean="0">
                <a:latin typeface="Kristen ITC" pitchFamily="66" charset="0"/>
              </a:rPr>
              <a:t>**Etats-Unis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4800600"/>
            <a:ext cx="8077200" cy="523220"/>
          </a:xfrm>
          <a:prstGeom prst="rect">
            <a:avLst/>
          </a:prstGeom>
          <a:solidFill>
            <a:srgbClr val="92D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Suivez cette leçon à la page 113 dans le livre.</a:t>
            </a:r>
            <a:endParaRPr lang="fr-FR" sz="28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600" y="3505200"/>
            <a:ext cx="7620000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016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Donc…</a:t>
            </a:r>
          </a:p>
          <a:p>
            <a:r>
              <a:rPr lang="fr-FR" sz="2400" dirty="0" smtClean="0">
                <a:latin typeface="Kristen ITC" pitchFamily="66" charset="0"/>
              </a:rPr>
              <a:t>J’habite en France.	Je reviens d’Europe.</a:t>
            </a:r>
          </a:p>
          <a:p>
            <a:r>
              <a:rPr lang="fr-FR" sz="2400" dirty="0" smtClean="0">
                <a:latin typeface="Kristen ITC" pitchFamily="66" charset="0"/>
              </a:rPr>
              <a:t>Je vais en Belgique.	Je viens de Belgique.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152400"/>
            <a:ext cx="83058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Pays et continents – prépositions to/in and </a:t>
            </a:r>
            <a:r>
              <a:rPr lang="fr-FR" sz="2400" dirty="0" err="1" smtClean="0">
                <a:latin typeface="Kristen ITC" pitchFamily="66" charset="0"/>
              </a:rPr>
              <a:t>from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762000"/>
            <a:ext cx="2819400" cy="259080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Kristen ITC" pitchFamily="66" charset="0"/>
              </a:rPr>
              <a:t>Europe</a:t>
            </a:r>
          </a:p>
          <a:p>
            <a:r>
              <a:rPr lang="fr-FR" sz="2000" dirty="0" smtClean="0">
                <a:latin typeface="Kristen ITC" pitchFamily="66" charset="0"/>
              </a:rPr>
              <a:t>Amérique du Nord</a:t>
            </a:r>
          </a:p>
          <a:p>
            <a:r>
              <a:rPr lang="fr-FR" sz="2000" dirty="0" smtClean="0">
                <a:latin typeface="Kristen ITC" pitchFamily="66" charset="0"/>
              </a:rPr>
              <a:t>Asie</a:t>
            </a:r>
          </a:p>
          <a:p>
            <a:r>
              <a:rPr lang="fr-FR" sz="2000" dirty="0" smtClean="0">
                <a:latin typeface="Kristen ITC" pitchFamily="66" charset="0"/>
              </a:rPr>
              <a:t>France</a:t>
            </a:r>
          </a:p>
          <a:p>
            <a:r>
              <a:rPr lang="fr-FR" sz="2000" dirty="0" smtClean="0">
                <a:latin typeface="Kristen ITC" pitchFamily="66" charset="0"/>
              </a:rPr>
              <a:t>Belgique</a:t>
            </a:r>
          </a:p>
          <a:p>
            <a:r>
              <a:rPr lang="fr-FR" sz="2000" dirty="0" smtClean="0">
                <a:latin typeface="Kristen ITC" pitchFamily="66" charset="0"/>
              </a:rPr>
              <a:t>Suisse</a:t>
            </a:r>
          </a:p>
          <a:p>
            <a:r>
              <a:rPr lang="fr-FR" sz="2000" dirty="0" smtClean="0">
                <a:latin typeface="Kristen ITC" pitchFamily="66" charset="0"/>
              </a:rPr>
              <a:t>Italie</a:t>
            </a:r>
          </a:p>
          <a:p>
            <a:r>
              <a:rPr lang="fr-FR" sz="2000" dirty="0" smtClean="0">
                <a:latin typeface="Kristen ITC" pitchFamily="66" charset="0"/>
              </a:rPr>
              <a:t>Espagne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0400" y="762000"/>
            <a:ext cx="2286000" cy="224676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Kristen ITC" pitchFamily="66" charset="0"/>
              </a:rPr>
              <a:t>Canada</a:t>
            </a:r>
          </a:p>
          <a:p>
            <a:r>
              <a:rPr lang="fr-FR" sz="2000" dirty="0" smtClean="0">
                <a:latin typeface="Kristen ITC" pitchFamily="66" charset="0"/>
              </a:rPr>
              <a:t>Sénégal</a:t>
            </a:r>
          </a:p>
          <a:p>
            <a:r>
              <a:rPr lang="fr-FR" sz="2000" dirty="0" smtClean="0">
                <a:latin typeface="Kristen ITC" pitchFamily="66" charset="0"/>
              </a:rPr>
              <a:t>Mali</a:t>
            </a:r>
          </a:p>
          <a:p>
            <a:r>
              <a:rPr lang="fr-FR" sz="2000" dirty="0" smtClean="0">
                <a:latin typeface="Kristen ITC" pitchFamily="66" charset="0"/>
              </a:rPr>
              <a:t>Luxembourg</a:t>
            </a:r>
          </a:p>
          <a:p>
            <a:r>
              <a:rPr lang="fr-FR" sz="2000" dirty="0" smtClean="0">
                <a:latin typeface="Kristen ITC" pitchFamily="66" charset="0"/>
              </a:rPr>
              <a:t>Iran</a:t>
            </a:r>
          </a:p>
          <a:p>
            <a:r>
              <a:rPr lang="fr-FR" sz="2000" dirty="0" smtClean="0">
                <a:latin typeface="Kristen ITC" pitchFamily="66" charset="0"/>
              </a:rPr>
              <a:t>Israël</a:t>
            </a:r>
            <a:br>
              <a:rPr lang="fr-FR" sz="2000" dirty="0" smtClean="0">
                <a:latin typeface="Kristen ITC" pitchFamily="66" charset="0"/>
              </a:rPr>
            </a:br>
            <a:r>
              <a:rPr lang="fr-FR" sz="2000" dirty="0" smtClean="0">
                <a:latin typeface="Kristen ITC" pitchFamily="66" charset="0"/>
              </a:rPr>
              <a:t>Japon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5000" y="762000"/>
            <a:ext cx="2819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Kristen ITC" pitchFamily="66" charset="0"/>
              </a:rPr>
              <a:t>**Mexique</a:t>
            </a:r>
          </a:p>
          <a:p>
            <a:endParaRPr lang="fr-FR" sz="2000" dirty="0" smtClean="0">
              <a:latin typeface="Kristen ITC" pitchFamily="66" charset="0"/>
            </a:endParaRPr>
          </a:p>
          <a:p>
            <a:r>
              <a:rPr lang="fr-FR" sz="2000" dirty="0" smtClean="0">
                <a:latin typeface="Kristen ITC" pitchFamily="66" charset="0"/>
              </a:rPr>
              <a:t>**Etats-Unis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5181600"/>
            <a:ext cx="7620000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016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J’habite au Canada.	Je reviens du Canada.</a:t>
            </a:r>
          </a:p>
          <a:p>
            <a:r>
              <a:rPr lang="fr-FR" sz="2400" dirty="0" smtClean="0">
                <a:latin typeface="Kristen ITC" pitchFamily="66" charset="0"/>
              </a:rPr>
              <a:t>Je vais au Japon.		Je viens du Japon.</a:t>
            </a:r>
            <a:endParaRPr lang="fr-FR" sz="2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57200" y="3733800"/>
            <a:ext cx="7620000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016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latin typeface="Kristen ITC" pitchFamily="66" charset="0"/>
              </a:rPr>
              <a:t>ATTENTION!</a:t>
            </a:r>
          </a:p>
          <a:p>
            <a:endParaRPr lang="fr-FR" sz="2000" dirty="0" smtClean="0">
              <a:latin typeface="Kristen ITC" pitchFamily="66" charset="0"/>
            </a:endParaRPr>
          </a:p>
          <a:p>
            <a:r>
              <a:rPr lang="fr-FR" sz="2000" dirty="0" smtClean="0">
                <a:latin typeface="Kristen ITC" pitchFamily="66" charset="0"/>
              </a:rPr>
              <a:t>J’habite au Mexique.		Je reviens du Mexique.</a:t>
            </a:r>
          </a:p>
          <a:p>
            <a:r>
              <a:rPr lang="fr-FR" sz="2000" dirty="0" smtClean="0">
                <a:latin typeface="Kristen ITC" pitchFamily="66" charset="0"/>
              </a:rPr>
              <a:t>Je vais aux Etats-Unis.	Je viens des Etats-Unis.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152400"/>
            <a:ext cx="83058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Pays et continents – prépositions to/in and </a:t>
            </a:r>
            <a:r>
              <a:rPr lang="fr-FR" sz="2400" dirty="0" err="1" smtClean="0">
                <a:latin typeface="Kristen ITC" pitchFamily="66" charset="0"/>
              </a:rPr>
              <a:t>from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762000"/>
            <a:ext cx="2819400" cy="259080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Kristen ITC" pitchFamily="66" charset="0"/>
              </a:rPr>
              <a:t>Europe</a:t>
            </a:r>
          </a:p>
          <a:p>
            <a:r>
              <a:rPr lang="fr-FR" sz="2000" dirty="0" smtClean="0">
                <a:latin typeface="Kristen ITC" pitchFamily="66" charset="0"/>
              </a:rPr>
              <a:t>Amérique du Nord</a:t>
            </a:r>
          </a:p>
          <a:p>
            <a:r>
              <a:rPr lang="fr-FR" sz="2000" dirty="0" smtClean="0">
                <a:latin typeface="Kristen ITC" pitchFamily="66" charset="0"/>
              </a:rPr>
              <a:t>Asie</a:t>
            </a:r>
          </a:p>
          <a:p>
            <a:r>
              <a:rPr lang="fr-FR" sz="2000" dirty="0" smtClean="0">
                <a:latin typeface="Kristen ITC" pitchFamily="66" charset="0"/>
              </a:rPr>
              <a:t>France</a:t>
            </a:r>
          </a:p>
          <a:p>
            <a:r>
              <a:rPr lang="fr-FR" sz="2000" dirty="0" smtClean="0">
                <a:latin typeface="Kristen ITC" pitchFamily="66" charset="0"/>
              </a:rPr>
              <a:t>Belgique</a:t>
            </a:r>
          </a:p>
          <a:p>
            <a:r>
              <a:rPr lang="fr-FR" sz="2000" dirty="0" smtClean="0">
                <a:latin typeface="Kristen ITC" pitchFamily="66" charset="0"/>
              </a:rPr>
              <a:t>Suisse</a:t>
            </a:r>
          </a:p>
          <a:p>
            <a:r>
              <a:rPr lang="fr-FR" sz="2000" dirty="0" smtClean="0">
                <a:latin typeface="Kristen ITC" pitchFamily="66" charset="0"/>
              </a:rPr>
              <a:t>Italie</a:t>
            </a:r>
          </a:p>
          <a:p>
            <a:r>
              <a:rPr lang="fr-FR" sz="2000" dirty="0" smtClean="0">
                <a:latin typeface="Kristen ITC" pitchFamily="66" charset="0"/>
              </a:rPr>
              <a:t>Espagne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00400" y="762000"/>
            <a:ext cx="2286000" cy="224676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Kristen ITC" pitchFamily="66" charset="0"/>
              </a:rPr>
              <a:t>Canada</a:t>
            </a:r>
          </a:p>
          <a:p>
            <a:r>
              <a:rPr lang="fr-FR" sz="2000" dirty="0" smtClean="0">
                <a:latin typeface="Kristen ITC" pitchFamily="66" charset="0"/>
              </a:rPr>
              <a:t>Sénégal</a:t>
            </a:r>
          </a:p>
          <a:p>
            <a:r>
              <a:rPr lang="fr-FR" sz="2000" dirty="0" smtClean="0">
                <a:latin typeface="Kristen ITC" pitchFamily="66" charset="0"/>
              </a:rPr>
              <a:t>Mali</a:t>
            </a:r>
          </a:p>
          <a:p>
            <a:r>
              <a:rPr lang="fr-FR" sz="2000" dirty="0" smtClean="0">
                <a:latin typeface="Kristen ITC" pitchFamily="66" charset="0"/>
              </a:rPr>
              <a:t>Luxembourg</a:t>
            </a:r>
          </a:p>
          <a:p>
            <a:r>
              <a:rPr lang="fr-FR" sz="2000" dirty="0" smtClean="0">
                <a:latin typeface="Kristen ITC" pitchFamily="66" charset="0"/>
              </a:rPr>
              <a:t>Iran</a:t>
            </a:r>
          </a:p>
          <a:p>
            <a:r>
              <a:rPr lang="fr-FR" sz="2000" dirty="0" smtClean="0">
                <a:latin typeface="Kristen ITC" pitchFamily="66" charset="0"/>
              </a:rPr>
              <a:t>Israël</a:t>
            </a:r>
            <a:br>
              <a:rPr lang="fr-FR" sz="2000" dirty="0" smtClean="0">
                <a:latin typeface="Kristen ITC" pitchFamily="66" charset="0"/>
              </a:rPr>
            </a:br>
            <a:r>
              <a:rPr lang="fr-FR" sz="2000" dirty="0" smtClean="0">
                <a:latin typeface="Kristen ITC" pitchFamily="66" charset="0"/>
              </a:rPr>
              <a:t>Japon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5000" y="762000"/>
            <a:ext cx="2819400" cy="101566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Kristen ITC" pitchFamily="66" charset="0"/>
              </a:rPr>
              <a:t>**Mexique</a:t>
            </a:r>
          </a:p>
          <a:p>
            <a:endParaRPr lang="fr-FR" sz="2000" dirty="0" smtClean="0">
              <a:latin typeface="Kristen ITC" pitchFamily="66" charset="0"/>
            </a:endParaRPr>
          </a:p>
          <a:p>
            <a:r>
              <a:rPr lang="fr-FR" sz="2000" dirty="0" smtClean="0">
                <a:latin typeface="Kristen ITC" pitchFamily="66" charset="0"/>
              </a:rPr>
              <a:t>**Etats-Unis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" y="5410200"/>
            <a:ext cx="7620000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016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J’habite en Israël.		Je reviens d’Israël.</a:t>
            </a:r>
          </a:p>
          <a:p>
            <a:r>
              <a:rPr lang="fr-FR" sz="2400" dirty="0" smtClean="0">
                <a:latin typeface="Kristen ITC" pitchFamily="66" charset="0"/>
              </a:rPr>
              <a:t>Je vais en Iran.		Je viens d’Iran.</a:t>
            </a:r>
            <a:endParaRPr lang="fr-FR" sz="2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28600" y="1828800"/>
            <a:ext cx="8610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Il est à Lyon aujourd’hui.	Il revient de Lyon demain.</a:t>
            </a:r>
          </a:p>
          <a:p>
            <a:r>
              <a:rPr lang="fr-FR" sz="2400" dirty="0" smtClean="0">
                <a:latin typeface="Kristen ITC" pitchFamily="66" charset="0"/>
              </a:rPr>
              <a:t>Elle arrive à Nice demain.	Elle part de Paris.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228600"/>
            <a:ext cx="89154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Kristen ITC" pitchFamily="66" charset="0"/>
              </a:rPr>
              <a:t>Les villes – les prépositions to, in, and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3962400"/>
            <a:ext cx="7772400" cy="954107"/>
          </a:xfrm>
          <a:prstGeom prst="rect">
            <a:avLst/>
          </a:prstGeom>
          <a:solidFill>
            <a:srgbClr val="92D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Maintenant, avec un partenaire, vous faites la page 40 dans les papiers jaunes.</a:t>
            </a:r>
            <a:endParaRPr lang="fr-FR" sz="28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154</Words>
  <Application>Microsoft Office PowerPoint</Application>
  <PresentationFormat>On-screen Show (4:3)</PresentationFormat>
  <Paragraphs>75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8</cp:revision>
  <dcterms:created xsi:type="dcterms:W3CDTF">2011-03-28T11:17:36Z</dcterms:created>
  <dcterms:modified xsi:type="dcterms:W3CDTF">2011-03-28T15:49:54Z</dcterms:modified>
</cp:coreProperties>
</file>